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A30C-270F-4F3B-A69F-CDE9CDB0276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72DE-A15D-4B40-B4DD-2C14AFEA6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</a:pPr>
            <a:fld id="{4684432C-216C-4BD5-B9BA-D2D9EFCCE35F}" type="slidenum">
              <a:rPr lang="ja-JP" altLang="en-US">
                <a:solidFill>
                  <a:prstClr val="black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3" name="ヘッダー プレースホルダー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solidFill>
                  <a:prstClr val="black"/>
                </a:solidFill>
                <a:latin typeface="Arial" charset="0"/>
              </a:rPr>
              <a:t>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日目　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会場　サブスライド</a:t>
            </a: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FF80-C8AA-4475-A10C-D842E5A81AD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B07A-B8E7-4C55-A49C-10D1EBA6AF5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3FDD-1D58-4031-A7E2-797210E0B1A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A4C8-6F73-4020-BC60-0174B14334E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832F-3115-4F48-ABE7-38241F31225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8E7DE-DF03-4C12-95C8-857C0537471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7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11EA-7E57-4326-9EAF-B9E29DA97D9E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54EF-B110-4328-B35A-4633B219824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5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7FB2-6E40-41DD-AD93-B66E9F1749D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D256-51E3-4C61-9187-A8E50F8641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9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D173-41CB-4CEC-B301-8D032E2F41F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24D5-B285-403D-B573-9D682CA54C6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0BF4-EFA6-429D-A003-60ECE496BA84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2889-BD51-49A6-8159-B5A9274E37D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4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DBBE-1BA5-484A-A5B1-E76D0DB6D79A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20B4-55D5-4918-9E94-2ED7752EBFB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A1B9B-92D8-42CE-8C79-C12687F8BCD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07C0F-B238-4B89-BA77-51863F125A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EED53-B3BC-487B-B918-ED8626225C98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78F80-7A47-4152-918E-4617A820662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4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C3B0-005F-413C-BECC-6EE5D08A43B7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78E3-5B2B-41DD-9A7C-6B639D6B997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bg1"/>
                </a:solidFill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7"/>
          <p:cNvSpPr>
            <a:spLocks noChangeArrowheads="1"/>
          </p:cNvSpPr>
          <p:nvPr/>
        </p:nvSpPr>
        <p:spPr bwMode="auto">
          <a:xfrm>
            <a:off x="414338" y="6165850"/>
            <a:ext cx="831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Calibri" pitchFamily="34" charset="0"/>
              </a:rPr>
              <a:t>日本神経放射線学会   </a:t>
            </a:r>
            <a:r>
              <a:rPr lang="en-US" altLang="ja-JP" b="1">
                <a:solidFill>
                  <a:schemeClr val="bg1"/>
                </a:solidFill>
                <a:latin typeface="Calibri" pitchFamily="34" charset="0"/>
              </a:rPr>
              <a:t>The Japanese Society of Neuroradiology</a:t>
            </a:r>
            <a:endParaRPr lang="ja-JP" alt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323850" y="2175123"/>
            <a:ext cx="84963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本発表の内容に関連する利益相反事項は</a:t>
            </a: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2365375" y="3390826"/>
            <a:ext cx="441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4800">
                <a:solidFill>
                  <a:schemeClr val="bg1"/>
                </a:solidFill>
                <a:latin typeface="Calibri" pitchFamily="34" charset="0"/>
              </a:rPr>
              <a:t>☑  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8541760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毅 鹿野</cp:lastModifiedBy>
  <cp:revision>4</cp:revision>
  <dcterms:created xsi:type="dcterms:W3CDTF">2018-12-14T12:35:32Z</dcterms:created>
  <dcterms:modified xsi:type="dcterms:W3CDTF">2020-01-23T06:11:47Z</dcterms:modified>
</cp:coreProperties>
</file>